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858000" cy="987266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B6F80-7E45-4778-A9A6-DEC2323D49D4}" type="datetimeFigureOut">
              <a:rPr lang="es-ES" smtClean="0"/>
              <a:t>01/07/2019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8901A-E5BE-49D2-BD7F-E29F15CCF2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3170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B6F80-7E45-4778-A9A6-DEC2323D49D4}" type="datetimeFigureOut">
              <a:rPr lang="es-ES" smtClean="0"/>
              <a:t>01/07/2019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8901A-E5BE-49D2-BD7F-E29F15CCF2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9214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B6F80-7E45-4778-A9A6-DEC2323D49D4}" type="datetimeFigureOut">
              <a:rPr lang="es-ES" smtClean="0"/>
              <a:t>01/07/2019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8901A-E5BE-49D2-BD7F-E29F15CCF2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5982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B6F80-7E45-4778-A9A6-DEC2323D49D4}" type="datetimeFigureOut">
              <a:rPr lang="es-ES" smtClean="0"/>
              <a:t>01/07/2019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8901A-E5BE-49D2-BD7F-E29F15CCF2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2404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B6F80-7E45-4778-A9A6-DEC2323D49D4}" type="datetimeFigureOut">
              <a:rPr lang="es-ES" smtClean="0"/>
              <a:t>01/07/2019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8901A-E5BE-49D2-BD7F-E29F15CCF2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2324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B6F80-7E45-4778-A9A6-DEC2323D49D4}" type="datetimeFigureOut">
              <a:rPr lang="es-ES" smtClean="0"/>
              <a:t>01/07/2019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8901A-E5BE-49D2-BD7F-E29F15CCF2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3749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B6F80-7E45-4778-A9A6-DEC2323D49D4}" type="datetimeFigureOut">
              <a:rPr lang="es-ES" smtClean="0"/>
              <a:t>01/07/2019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8901A-E5BE-49D2-BD7F-E29F15CCF2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3796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B6F80-7E45-4778-A9A6-DEC2323D49D4}" type="datetimeFigureOut">
              <a:rPr lang="es-ES" smtClean="0"/>
              <a:t>01/07/2019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8901A-E5BE-49D2-BD7F-E29F15CCF2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8543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B6F80-7E45-4778-A9A6-DEC2323D49D4}" type="datetimeFigureOut">
              <a:rPr lang="es-ES" smtClean="0"/>
              <a:t>01/07/2019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8901A-E5BE-49D2-BD7F-E29F15CCF2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8080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B6F80-7E45-4778-A9A6-DEC2323D49D4}" type="datetimeFigureOut">
              <a:rPr lang="es-ES" smtClean="0"/>
              <a:t>01/07/2019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8901A-E5BE-49D2-BD7F-E29F15CCF2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8851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B6F80-7E45-4778-A9A6-DEC2323D49D4}" type="datetimeFigureOut">
              <a:rPr lang="es-ES" smtClean="0"/>
              <a:t>01/07/2019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8901A-E5BE-49D2-BD7F-E29F15CCF2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1175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B6F80-7E45-4778-A9A6-DEC2323D49D4}" type="datetimeFigureOut">
              <a:rPr lang="es-ES" smtClean="0"/>
              <a:t>01/07/2019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8901A-E5BE-49D2-BD7F-E29F15CCF2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2579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8560" y="116632"/>
            <a:ext cx="9753600" cy="731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-252536" y="188640"/>
            <a:ext cx="893301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 smtClean="0">
                <a:solidFill>
                  <a:schemeClr val="bg1"/>
                </a:solidFill>
              </a:rPr>
              <a:t>Liga Internacional Iberos CF</a:t>
            </a:r>
          </a:p>
          <a:p>
            <a:pPr algn="ctr"/>
            <a:r>
              <a:rPr lang="es-ES" sz="4400" b="1" dirty="0" smtClean="0">
                <a:solidFill>
                  <a:schemeClr val="bg1"/>
                </a:solidFill>
              </a:rPr>
              <a:t>2019 – 2020     FUTBOL 11</a:t>
            </a:r>
            <a:endParaRPr lang="es-ES" sz="44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52536" y="4509120"/>
            <a:ext cx="73803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chemeClr val="bg1"/>
                </a:solidFill>
              </a:rPr>
              <a:t>Campos de hierba artificial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chemeClr val="bg1"/>
                </a:solidFill>
              </a:rPr>
              <a:t>Inicio Octubre 2019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chemeClr val="bg1"/>
                </a:solidFill>
              </a:rPr>
              <a:t>24 partidos garantizados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chemeClr val="bg1"/>
                </a:solidFill>
              </a:rPr>
              <a:t>Trofeos para todos los equipos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chemeClr val="bg1"/>
                </a:solidFill>
              </a:rPr>
              <a:t>Trofeo MVP (uno por equipo)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chemeClr val="bg1"/>
                </a:solidFill>
              </a:rPr>
              <a:t>Mas de 3000 euros en premios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chemeClr val="bg1"/>
                </a:solidFill>
              </a:rPr>
              <a:t>Premio a la deportividad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chemeClr val="bg1"/>
                </a:solidFill>
              </a:rPr>
              <a:t>Servicios Extras: </a:t>
            </a:r>
            <a:r>
              <a:rPr lang="es-ES" b="1" dirty="0" err="1" smtClean="0">
                <a:solidFill>
                  <a:schemeClr val="bg1"/>
                </a:solidFill>
              </a:rPr>
              <a:t>equipaciones</a:t>
            </a:r>
            <a:r>
              <a:rPr lang="es-ES" b="1" dirty="0" smtClean="0">
                <a:solidFill>
                  <a:schemeClr val="bg1"/>
                </a:solidFill>
              </a:rPr>
              <a:t>, grabaciones video, linieres</a:t>
            </a:r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52536" y="2060848"/>
            <a:ext cx="6682645" cy="2600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chemeClr val="bg1"/>
                </a:solidFill>
              </a:rPr>
              <a:t>Inscripciones: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400" b="1" dirty="0" smtClean="0">
                <a:solidFill>
                  <a:schemeClr val="bg1"/>
                </a:solidFill>
              </a:rPr>
              <a:t>2.240 euros/equipo (todo incluido)</a:t>
            </a:r>
          </a:p>
          <a:p>
            <a:endParaRPr lang="es-ES" sz="900" b="1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b="1" dirty="0" smtClean="0">
                <a:solidFill>
                  <a:schemeClr val="bg1"/>
                </a:solidFill>
              </a:rPr>
              <a:t>ANTES del 30/06/19: descuento de 300 euros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chemeClr val="bg1"/>
                </a:solidFill>
              </a:rPr>
              <a:t>ANTES del </a:t>
            </a:r>
            <a:r>
              <a:rPr lang="es-ES" sz="2000" b="1" dirty="0" smtClean="0">
                <a:solidFill>
                  <a:schemeClr val="bg1"/>
                </a:solidFill>
              </a:rPr>
              <a:t>31/07/19: </a:t>
            </a:r>
            <a:r>
              <a:rPr lang="es-ES" sz="2000" b="1" dirty="0">
                <a:solidFill>
                  <a:schemeClr val="bg1"/>
                </a:solidFill>
              </a:rPr>
              <a:t>descuento de </a:t>
            </a:r>
            <a:r>
              <a:rPr lang="es-ES" sz="2000" b="1" dirty="0" smtClean="0">
                <a:solidFill>
                  <a:schemeClr val="bg1"/>
                </a:solidFill>
              </a:rPr>
              <a:t>200 euros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b="1" dirty="0" smtClean="0">
              <a:solidFill>
                <a:schemeClr val="bg1"/>
              </a:solidFill>
            </a:endParaRPr>
          </a:p>
          <a:p>
            <a:endParaRPr lang="es-ES" sz="600" b="1" dirty="0" smtClean="0">
              <a:solidFill>
                <a:srgbClr val="FFFFFF"/>
              </a:solidFill>
            </a:endParaRPr>
          </a:p>
          <a:p>
            <a:r>
              <a:rPr lang="es-ES" sz="2000" b="1" dirty="0" smtClean="0">
                <a:solidFill>
                  <a:srgbClr val="FFFFFF"/>
                </a:solidFill>
              </a:rPr>
              <a:t>Información:  www.ligaiberos.com 687961992</a:t>
            </a:r>
            <a:endParaRPr lang="es-ES" sz="2000" b="1" dirty="0">
              <a:solidFill>
                <a:srgbClr val="FFFFFF"/>
              </a:solidFill>
            </a:endParaRPr>
          </a:p>
          <a:p>
            <a:endParaRPr lang="es-ES" sz="2000" b="1" dirty="0">
              <a:solidFill>
                <a:schemeClr val="bg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3880" y="178234"/>
            <a:ext cx="108012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0533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710" y="0"/>
            <a:ext cx="9178710" cy="695739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252536" y="188640"/>
            <a:ext cx="893301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 smtClean="0">
                <a:solidFill>
                  <a:schemeClr val="bg1"/>
                </a:solidFill>
              </a:rPr>
              <a:t>Liga Internacional Iberos CF</a:t>
            </a:r>
          </a:p>
          <a:p>
            <a:pPr algn="ctr"/>
            <a:r>
              <a:rPr lang="es-ES" sz="4400" b="1" dirty="0" smtClean="0">
                <a:solidFill>
                  <a:schemeClr val="bg1"/>
                </a:solidFill>
              </a:rPr>
              <a:t>2019 – 2020     FUTBOL 11</a:t>
            </a:r>
            <a:endParaRPr lang="es-ES" sz="44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64088" y="1988840"/>
            <a:ext cx="463091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chemeClr val="bg1"/>
                </a:solidFill>
              </a:rPr>
              <a:t>Campos de hierba artificial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chemeClr val="bg1"/>
                </a:solidFill>
              </a:rPr>
              <a:t>Inicio Octubre 2019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chemeClr val="bg1"/>
                </a:solidFill>
              </a:rPr>
              <a:t>24 partidos garantizados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chemeClr val="bg1"/>
                </a:solidFill>
              </a:rPr>
              <a:t>Trofeos para todos los equipos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chemeClr val="bg1"/>
                </a:solidFill>
              </a:rPr>
              <a:t>Trofeo MVP (uno por equipo)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chemeClr val="bg1"/>
                </a:solidFill>
              </a:rPr>
              <a:t>Mas de 3000 euros en premios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chemeClr val="bg1"/>
                </a:solidFill>
              </a:rPr>
              <a:t>Premio a la deportividad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chemeClr val="bg1"/>
                </a:solidFill>
              </a:rPr>
              <a:t>Servicios Extras: </a:t>
            </a:r>
            <a:r>
              <a:rPr lang="es-ES" b="1" dirty="0" err="1" smtClean="0">
                <a:solidFill>
                  <a:schemeClr val="bg1"/>
                </a:solidFill>
              </a:rPr>
              <a:t>equipaciones</a:t>
            </a:r>
            <a:r>
              <a:rPr lang="es-ES" b="1" dirty="0" smtClean="0">
                <a:solidFill>
                  <a:schemeClr val="bg1"/>
                </a:solidFill>
              </a:rPr>
              <a:t>,</a:t>
            </a:r>
          </a:p>
          <a:p>
            <a:r>
              <a:rPr lang="es-ES" b="1" dirty="0">
                <a:solidFill>
                  <a:schemeClr val="bg1"/>
                </a:solidFill>
              </a:rPr>
              <a:t> </a:t>
            </a:r>
            <a:r>
              <a:rPr lang="es-ES" b="1" dirty="0" smtClean="0">
                <a:solidFill>
                  <a:schemeClr val="bg1"/>
                </a:solidFill>
              </a:rPr>
              <a:t>     grabaciones video, linieres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b="1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1916832"/>
            <a:ext cx="6682645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chemeClr val="bg1"/>
                </a:solidFill>
              </a:rPr>
              <a:t>Inscripciones: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400" b="1" dirty="0" smtClean="0">
                <a:solidFill>
                  <a:schemeClr val="bg1"/>
                </a:solidFill>
              </a:rPr>
              <a:t>2.240 euros/equipo (todo incluido)</a:t>
            </a:r>
          </a:p>
          <a:p>
            <a:endParaRPr lang="es-ES" sz="900" b="1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chemeClr val="bg1"/>
                </a:solidFill>
              </a:rPr>
              <a:t>ANTES del </a:t>
            </a:r>
            <a:r>
              <a:rPr lang="es-ES" sz="2000" b="1" dirty="0" smtClean="0">
                <a:solidFill>
                  <a:schemeClr val="bg1"/>
                </a:solidFill>
              </a:rPr>
              <a:t>30/06/19: </a:t>
            </a:r>
            <a:r>
              <a:rPr lang="es-ES" sz="2000" b="1" dirty="0">
                <a:solidFill>
                  <a:schemeClr val="bg1"/>
                </a:solidFill>
              </a:rPr>
              <a:t>descuento de 300 euros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chemeClr val="bg1"/>
                </a:solidFill>
              </a:rPr>
              <a:t>ANTES del </a:t>
            </a:r>
            <a:r>
              <a:rPr lang="es-ES" sz="2000" b="1" dirty="0" smtClean="0">
                <a:solidFill>
                  <a:schemeClr val="bg1"/>
                </a:solidFill>
              </a:rPr>
              <a:t>31/07/19: </a:t>
            </a:r>
            <a:r>
              <a:rPr lang="es-ES" sz="2000" b="1" dirty="0">
                <a:solidFill>
                  <a:schemeClr val="bg1"/>
                </a:solidFill>
              </a:rPr>
              <a:t>descuento de 200 euros</a:t>
            </a:r>
          </a:p>
          <a:p>
            <a:endParaRPr lang="es-ES" sz="600" b="1" dirty="0" smtClean="0">
              <a:solidFill>
                <a:srgbClr val="FFFFFF"/>
              </a:solidFill>
            </a:endParaRPr>
          </a:p>
          <a:p>
            <a:r>
              <a:rPr lang="es-ES" sz="2000" b="1" dirty="0" err="1" smtClean="0">
                <a:solidFill>
                  <a:srgbClr val="FFFFFF"/>
                </a:solidFill>
              </a:rPr>
              <a:t>Info</a:t>
            </a:r>
            <a:r>
              <a:rPr lang="es-ES" sz="2000" b="1" dirty="0" smtClean="0">
                <a:solidFill>
                  <a:srgbClr val="FFFFFF"/>
                </a:solidFill>
              </a:rPr>
              <a:t>: </a:t>
            </a:r>
            <a:r>
              <a:rPr lang="es-ES" sz="2000" b="1" dirty="0" smtClean="0">
                <a:solidFill>
                  <a:schemeClr val="bg1"/>
                </a:solidFill>
              </a:rPr>
              <a:t>www.ligaiberos.com </a:t>
            </a:r>
            <a:r>
              <a:rPr lang="es-ES" sz="2000" b="1" dirty="0" smtClean="0">
                <a:solidFill>
                  <a:srgbClr val="FFFFFF"/>
                </a:solidFill>
              </a:rPr>
              <a:t>   687961992</a:t>
            </a:r>
            <a:endParaRPr lang="es-ES" sz="2000" b="1" dirty="0">
              <a:solidFill>
                <a:srgbClr val="FFFFFF"/>
              </a:solidFill>
            </a:endParaRPr>
          </a:p>
          <a:p>
            <a:endParaRPr lang="es-ES" sz="2000" b="1" dirty="0">
              <a:solidFill>
                <a:schemeClr val="bg1"/>
              </a:solidFill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88640"/>
            <a:ext cx="108012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8859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-252536" y="188640"/>
            <a:ext cx="893301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 smtClean="0">
                <a:solidFill>
                  <a:schemeClr val="bg1"/>
                </a:solidFill>
              </a:rPr>
              <a:t>Liga Internacional Iberos CF</a:t>
            </a:r>
          </a:p>
          <a:p>
            <a:pPr algn="ctr"/>
            <a:r>
              <a:rPr lang="es-ES" sz="4400" b="1" dirty="0" smtClean="0">
                <a:solidFill>
                  <a:schemeClr val="bg1"/>
                </a:solidFill>
              </a:rPr>
              <a:t>2019 – 2020     FUTBOL 11</a:t>
            </a:r>
            <a:endParaRPr lang="es-ES" sz="44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96905" y="3718679"/>
            <a:ext cx="463091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chemeClr val="bg1"/>
                </a:solidFill>
              </a:rPr>
              <a:t>Campos de hierba artificial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chemeClr val="bg1"/>
                </a:solidFill>
              </a:rPr>
              <a:t>Inicio </a:t>
            </a:r>
            <a:r>
              <a:rPr lang="es-ES" b="1" smtClean="0">
                <a:solidFill>
                  <a:schemeClr val="bg1"/>
                </a:solidFill>
              </a:rPr>
              <a:t>Octubre 2019</a:t>
            </a:r>
            <a:endParaRPr lang="es-ES" b="1" dirty="0" smtClean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chemeClr val="bg1"/>
                </a:solidFill>
              </a:rPr>
              <a:t>24 partidos garantizados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chemeClr val="bg1"/>
                </a:solidFill>
              </a:rPr>
              <a:t>Trofeos para todos los equipos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chemeClr val="bg1"/>
                </a:solidFill>
              </a:rPr>
              <a:t>Trofeo MVP (uno por equipo)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chemeClr val="bg1"/>
                </a:solidFill>
              </a:rPr>
              <a:t>Mas de 3000 euros en premios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chemeClr val="bg1"/>
                </a:solidFill>
              </a:rPr>
              <a:t>Premio a la deportividad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chemeClr val="bg1"/>
                </a:solidFill>
              </a:rPr>
              <a:t>Servicios Extras: </a:t>
            </a:r>
            <a:r>
              <a:rPr lang="es-ES" b="1" dirty="0" err="1" smtClean="0">
                <a:solidFill>
                  <a:schemeClr val="bg1"/>
                </a:solidFill>
              </a:rPr>
              <a:t>equipaciones</a:t>
            </a:r>
            <a:r>
              <a:rPr lang="es-ES" b="1" dirty="0" smtClean="0">
                <a:solidFill>
                  <a:schemeClr val="bg1"/>
                </a:solidFill>
              </a:rPr>
              <a:t>,</a:t>
            </a:r>
          </a:p>
          <a:p>
            <a:r>
              <a:rPr lang="es-ES" b="1" dirty="0">
                <a:solidFill>
                  <a:schemeClr val="bg1"/>
                </a:solidFill>
              </a:rPr>
              <a:t> </a:t>
            </a:r>
            <a:r>
              <a:rPr lang="es-ES" b="1" dirty="0" smtClean="0">
                <a:solidFill>
                  <a:schemeClr val="bg1"/>
                </a:solidFill>
              </a:rPr>
              <a:t>     grabaciones video, linieres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b="1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7715" y="1635190"/>
            <a:ext cx="8492766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chemeClr val="bg1"/>
                </a:solidFill>
              </a:rPr>
              <a:t>Inscripciones: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400" b="1" dirty="0" smtClean="0">
                <a:solidFill>
                  <a:schemeClr val="bg1"/>
                </a:solidFill>
              </a:rPr>
              <a:t>2.240 euros/equipo (todo incluido)</a:t>
            </a:r>
          </a:p>
          <a:p>
            <a:endParaRPr lang="es-ES" sz="900" b="1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chemeClr val="bg1"/>
                </a:solidFill>
              </a:rPr>
              <a:t>ANTES del </a:t>
            </a:r>
            <a:r>
              <a:rPr lang="es-ES" sz="2000" b="1" dirty="0" smtClean="0">
                <a:solidFill>
                  <a:schemeClr val="bg1"/>
                </a:solidFill>
              </a:rPr>
              <a:t>30/06/19: </a:t>
            </a:r>
            <a:r>
              <a:rPr lang="es-ES" sz="2000" b="1" dirty="0">
                <a:solidFill>
                  <a:schemeClr val="bg1"/>
                </a:solidFill>
              </a:rPr>
              <a:t>descuento de 300 euros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chemeClr val="bg1"/>
                </a:solidFill>
              </a:rPr>
              <a:t>ANTES del </a:t>
            </a:r>
            <a:r>
              <a:rPr lang="es-ES" sz="2000" b="1" dirty="0" smtClean="0">
                <a:solidFill>
                  <a:schemeClr val="bg1"/>
                </a:solidFill>
              </a:rPr>
              <a:t>31/07/19: </a:t>
            </a:r>
            <a:r>
              <a:rPr lang="es-ES" sz="2000" b="1" dirty="0">
                <a:solidFill>
                  <a:schemeClr val="bg1"/>
                </a:solidFill>
              </a:rPr>
              <a:t>descuento de 200 euros</a:t>
            </a:r>
          </a:p>
          <a:p>
            <a:endParaRPr lang="es-ES" sz="600" b="1" dirty="0" smtClean="0">
              <a:solidFill>
                <a:srgbClr val="FFFFFF"/>
              </a:solidFill>
            </a:endParaRPr>
          </a:p>
          <a:p>
            <a:endParaRPr lang="es-ES" sz="2000" b="1" dirty="0">
              <a:solidFill>
                <a:schemeClr val="bg1"/>
              </a:solidFill>
            </a:endParaRPr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88640"/>
            <a:ext cx="108012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187715" y="5661248"/>
            <a:ext cx="34563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err="1">
                <a:solidFill>
                  <a:srgbClr val="FFFFFF"/>
                </a:solidFill>
              </a:rPr>
              <a:t>Info</a:t>
            </a:r>
            <a:r>
              <a:rPr lang="es-ES" b="1" dirty="0">
                <a:solidFill>
                  <a:srgbClr val="FFFFFF"/>
                </a:solidFill>
              </a:rPr>
              <a:t>: </a:t>
            </a:r>
            <a:r>
              <a:rPr lang="es-ES" b="1" dirty="0">
                <a:solidFill>
                  <a:schemeClr val="bg1"/>
                </a:solidFill>
              </a:rPr>
              <a:t>www.ligaiberos.com </a:t>
            </a:r>
            <a:r>
              <a:rPr lang="es-ES" b="1" dirty="0">
                <a:solidFill>
                  <a:srgbClr val="FFFFFF"/>
                </a:solidFill>
              </a:rPr>
              <a:t>   687961992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00544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236</Words>
  <Application>Microsoft Office PowerPoint</Application>
  <PresentationFormat>Presentación en pantalla (4:3)</PresentationFormat>
  <Paragraphs>53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Carlos Rodriguez Martin</dc:creator>
  <cp:lastModifiedBy>SOTOMAYOR RAMIREZ, JUAN PABLO</cp:lastModifiedBy>
  <cp:revision>15</cp:revision>
  <cp:lastPrinted>2017-04-25T12:08:52Z</cp:lastPrinted>
  <dcterms:created xsi:type="dcterms:W3CDTF">2016-06-11T11:07:49Z</dcterms:created>
  <dcterms:modified xsi:type="dcterms:W3CDTF">2019-07-01T07:04:49Z</dcterms:modified>
</cp:coreProperties>
</file>